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94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EBB87-554B-4A60-BDB8-94046B7BD56D}" type="datetimeFigureOut">
              <a:rPr lang="en-US" smtClean="0"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27137-7381-42D3-B5F7-7E4EBA7CA6C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Year 2002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John </a:t>
            </a:r>
            <a:endParaRPr lang="en-US" dirty="0"/>
          </a:p>
          <a:p>
            <a:r>
              <a:rPr lang="en-US" dirty="0" smtClean="0"/>
              <a:t>Amundson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-</a:t>
            </a:r>
            <a:r>
              <a:rPr lang="en-US" dirty="0" smtClean="0"/>
              <a:t>Knittel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 translator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19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Year 2002</vt:lpstr>
      <vt:lpstr>Politics</vt:lpstr>
      <vt:lpstr>Economy</vt:lpstr>
      <vt:lpstr>Natural Disasters</vt:lpstr>
      <vt:lpstr>Invention, Technology</vt:lpstr>
      <vt:lpstr>Music</vt:lpstr>
      <vt:lpstr>Fashion</vt:lpstr>
      <vt:lpstr>Bibliography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2002</dc:title>
  <dc:creator>Network Administrator</dc:creator>
  <cp:lastModifiedBy>Network Administrator</cp:lastModifiedBy>
  <cp:revision>8</cp:revision>
  <dcterms:created xsi:type="dcterms:W3CDTF">2009-09-10T15:27:55Z</dcterms:created>
  <dcterms:modified xsi:type="dcterms:W3CDTF">2009-09-10T16:43:49Z</dcterms:modified>
</cp:coreProperties>
</file>